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4" r:id="rId5"/>
    <p:sldId id="262" r:id="rId6"/>
    <p:sldId id="259" r:id="rId7"/>
    <p:sldId id="261" r:id="rId8"/>
    <p:sldId id="265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07293E"/>
    <a:srgbClr val="FCFFA6"/>
    <a:srgbClr val="99FEFF"/>
    <a:srgbClr val="94DAFF"/>
    <a:srgbClr val="94B3FD"/>
    <a:srgbClr val="B1AFFF"/>
    <a:srgbClr val="B8E8FC"/>
    <a:srgbClr val="C8FFD4"/>
    <a:srgbClr val="266E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8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672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17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eg>
</file>

<file path=ppt/media/image13.jpg>
</file>

<file path=ppt/media/image14.jpg>
</file>

<file path=ppt/media/image15.jpg>
</file>

<file path=ppt/media/image2.png>
</file>

<file path=ppt/media/image3.jpg>
</file>

<file path=ppt/media/image4.jpeg>
</file>

<file path=ppt/media/image5.jpg>
</file>

<file path=ppt/media/image6.jpeg>
</file>

<file path=ppt/media/image7.jpeg>
</file>

<file path=ppt/media/image8.jpeg>
</file>

<file path=ppt/media/image9.jpe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5493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1748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0554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9575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8806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9506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394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4773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8360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6692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0322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7D019-3B74-498C-A78C-8404F21862AE}" type="datetimeFigureOut">
              <a:rPr lang="en-IN" smtClean="0"/>
              <a:t>20-04-2023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F319F-81D4-47C0-8766-CA6A19688B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2470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2.pn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jpeg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5" Type="http://schemas.openxmlformats.org/officeDocument/2006/relationships/image" Target="../media/image2.png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2.png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5" Type="http://schemas.openxmlformats.org/officeDocument/2006/relationships/image" Target="../media/image2.png"/><Relationship Id="rId4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p_singh2@cs.iitr.ac.in" TargetMode="External"/><Relationship Id="rId7" Type="http://schemas.openxmlformats.org/officeDocument/2006/relationships/hyperlink" Target="mailto:a_chhabra@cs.iitr.ac.in" TargetMode="External"/><Relationship Id="rId2" Type="http://schemas.openxmlformats.org/officeDocument/2006/relationships/hyperlink" Target="mailto:p_arya@cs.iitr.ac.in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mailto:r_rsingh@cs.iitr.ac.in" TargetMode="External"/><Relationship Id="rId5" Type="http://schemas.openxmlformats.org/officeDocument/2006/relationships/hyperlink" Target="mailto:p_behera@cs.iitr.ac.in" TargetMode="External"/><Relationship Id="rId4" Type="http://schemas.openxmlformats.org/officeDocument/2006/relationships/hyperlink" Target="mailto:p_mawal@cs.iitr.ac.i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2C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102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</a:t>
            </a:r>
            <a:endParaRPr lang="en-IN" dirty="0"/>
          </a:p>
        </p:txBody>
      </p:sp>
      <p:sp>
        <p:nvSpPr>
          <p:cNvPr id="1028" name="Subtitle 1027"/>
          <p:cNvSpPr>
            <a:spLocks noGrp="1"/>
          </p:cNvSpPr>
          <p:nvPr>
            <p:ph type="subTitle" idx="1"/>
          </p:nvPr>
        </p:nvSpPr>
        <p:spPr>
          <a:xfrm>
            <a:off x="6025310" y="2351670"/>
            <a:ext cx="2896470" cy="707541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Garamond" panose="02020404030301010803" pitchFamily="18" charset="0"/>
              </a:rPr>
              <a:t>The Welcome screen is the first</a:t>
            </a:r>
          </a:p>
          <a:p>
            <a:r>
              <a:rPr lang="en-US" sz="1600" dirty="0">
                <a:solidFill>
                  <a:schemeClr val="bg1"/>
                </a:solidFill>
                <a:latin typeface="Garamond" panose="02020404030301010803" pitchFamily="18" charset="0"/>
              </a:rPr>
              <a:t>screen of our app.</a:t>
            </a:r>
            <a:endParaRPr lang="en-IN" sz="1600" dirty="0">
              <a:latin typeface="Garamond" panose="02020404030301010803" pitchFamily="18" charset="0"/>
            </a:endParaRPr>
          </a:p>
        </p:txBody>
      </p:sp>
      <p:sp>
        <p:nvSpPr>
          <p:cNvPr id="38" name="Content Placeholder 2"/>
          <p:cNvSpPr txBox="1">
            <a:spLocks/>
          </p:cNvSpPr>
          <p:nvPr/>
        </p:nvSpPr>
        <p:spPr>
          <a:xfrm>
            <a:off x="697955" y="140738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 </a:t>
            </a:r>
            <a:endParaRPr lang="en-IN" dirty="0"/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 </a:t>
            </a:r>
            <a:br>
              <a:rPr lang="en-US"/>
            </a:br>
            <a:r>
              <a:rPr lang="en-US"/>
              <a:t> </a:t>
            </a:r>
            <a:endParaRPr lang="en-IN" dirty="0"/>
          </a:p>
        </p:txBody>
      </p:sp>
      <p:sp>
        <p:nvSpPr>
          <p:cNvPr id="55" name="Subtitle 2"/>
          <p:cNvSpPr txBox="1">
            <a:spLocks/>
          </p:cNvSpPr>
          <p:nvPr/>
        </p:nvSpPr>
        <p:spPr>
          <a:xfrm>
            <a:off x="1490444" y="36020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IN" dirty="0"/>
          </a:p>
        </p:txBody>
      </p:sp>
      <p:grpSp>
        <p:nvGrpSpPr>
          <p:cNvPr id="68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9573309" flipH="1" flipV="1">
            <a:off x="4723512" y="1991248"/>
            <a:ext cx="1396237" cy="528243"/>
            <a:chOff x="5270499" y="2952750"/>
            <a:chExt cx="1652160" cy="946643"/>
          </a:xfrm>
          <a:solidFill>
            <a:schemeClr val="bg1"/>
          </a:solidFill>
        </p:grpSpPr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70" name="Freeform 69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sp>
        <p:nvSpPr>
          <p:cNvPr id="1032" name="TextBox 1031"/>
          <p:cNvSpPr txBox="1"/>
          <p:nvPr/>
        </p:nvSpPr>
        <p:spPr>
          <a:xfrm>
            <a:off x="5253473" y="3932746"/>
            <a:ext cx="39617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The user can click anywhere on the screen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to proceed.</a:t>
            </a:r>
            <a:endParaRPr lang="en-IN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grpSp>
        <p:nvGrpSpPr>
          <p:cNvPr id="72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9573309" flipH="1" flipV="1">
            <a:off x="4657121" y="3607413"/>
            <a:ext cx="1396237" cy="528243"/>
            <a:chOff x="5270499" y="2952750"/>
            <a:chExt cx="1652160" cy="946643"/>
          </a:xfrm>
          <a:solidFill>
            <a:schemeClr val="bg1"/>
          </a:solidFill>
        </p:grpSpPr>
        <p:sp>
          <p:nvSpPr>
            <p:cNvPr id="73" name="Freeform 72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74" name="Freeform 73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0448" y="1117465"/>
            <a:ext cx="2108389" cy="4784996"/>
          </a:xfrm>
          <a:prstGeom prst="rect">
            <a:avLst/>
          </a:prstGeom>
        </p:spPr>
      </p:pic>
      <p:pic>
        <p:nvPicPr>
          <p:cNvPr id="5" name="Welcome-Page-Game-On">
            <a:hlinkClick r:id="" action="ppaction://media"/>
            <a:extLst>
              <a:ext uri="{FF2B5EF4-FFF2-40B4-BE49-F238E27FC236}">
                <a16:creationId xmlns:a16="http://schemas.microsoft.com/office/drawing/2014/main" id="{EABA31C1-9E35-C015-DC8C-A91EC1C406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953111"/>
      </p:ext>
    </p:extLst>
  </p:cSld>
  <p:clrMapOvr>
    <a:masterClrMapping/>
  </p:clrMapOvr>
  <p:transition spd="slow" advTm="31509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7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048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23524"/>
            <a:ext cx="10515600" cy="1325563"/>
          </a:xfrm>
        </p:spPr>
        <p:txBody>
          <a:bodyPr/>
          <a:lstStyle/>
          <a:p>
            <a:r>
              <a:rPr lang="en-US" dirty="0"/>
              <a:t>     </a:t>
            </a:r>
            <a:endParaRPr lang="en-IN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1541416" y="7388091"/>
            <a:ext cx="1301168" cy="224206"/>
          </a:xfrm>
          <a:prstGeom prst="rect">
            <a:avLst/>
          </a:prstGeom>
        </p:spPr>
        <p:txBody>
          <a:bodyPr vert="horz" lIns="91440" tIns="45720" rIns="91440" bIns="45720" rtlCol="0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IN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609249" y="1941707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 </a:t>
            </a:r>
            <a:br>
              <a:rPr lang="en-US"/>
            </a:br>
            <a:r>
              <a:rPr lang="en-US"/>
              <a:t> </a:t>
            </a:r>
            <a:endParaRPr lang="en-IN" dirty="0"/>
          </a:p>
        </p:txBody>
      </p:sp>
      <p:sp>
        <p:nvSpPr>
          <p:cNvPr id="20" name="Subtitle 2"/>
          <p:cNvSpPr txBox="1">
            <a:spLocks/>
          </p:cNvSpPr>
          <p:nvPr/>
        </p:nvSpPr>
        <p:spPr>
          <a:xfrm>
            <a:off x="1818765" y="4931054"/>
            <a:ext cx="2904768" cy="64473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>
                <a:solidFill>
                  <a:schemeClr val="bg1"/>
                </a:solidFill>
                <a:latin typeface="Garamond" panose="02020404030301010803" pitchFamily="18" charset="0"/>
              </a:rPr>
              <a:t>If you are a new user you can</a:t>
            </a:r>
          </a:p>
          <a:p>
            <a:pPr marL="0" indent="0" algn="ctr">
              <a:buNone/>
            </a:pPr>
            <a:r>
              <a:rPr lang="en-US" sz="1800" dirty="0">
                <a:solidFill>
                  <a:schemeClr val="bg1"/>
                </a:solidFill>
                <a:latin typeface="Garamond" panose="02020404030301010803" pitchFamily="18" charset="0"/>
              </a:rPr>
              <a:t>click on Signup to register.</a:t>
            </a:r>
          </a:p>
        </p:txBody>
      </p:sp>
      <p:sp>
        <p:nvSpPr>
          <p:cNvPr id="43" name="Content Placeholder 42"/>
          <p:cNvSpPr>
            <a:spLocks noGrp="1"/>
          </p:cNvSpPr>
          <p:nvPr>
            <p:ph idx="1"/>
          </p:nvPr>
        </p:nvSpPr>
        <p:spPr>
          <a:xfrm>
            <a:off x="1354146" y="2673200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 </a:t>
            </a:r>
            <a:endParaRPr lang="en-IN" dirty="0"/>
          </a:p>
        </p:txBody>
      </p:sp>
      <p:grpSp>
        <p:nvGrpSpPr>
          <p:cNvPr id="44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12026691" flipV="1">
            <a:off x="3423907" y="1834835"/>
            <a:ext cx="1396237" cy="528243"/>
            <a:chOff x="5270499" y="2952750"/>
            <a:chExt cx="1652160" cy="946643"/>
          </a:xfrm>
          <a:solidFill>
            <a:schemeClr val="bg1"/>
          </a:solidFill>
        </p:grpSpPr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1234556" y="2167615"/>
            <a:ext cx="35640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This screen will be the login screen of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aramond" panose="02020404030301010803" pitchFamily="18" charset="0"/>
              </a:rPr>
              <a:t>our application.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3742" y="726871"/>
            <a:ext cx="2200868" cy="4994877"/>
          </a:xfrm>
          <a:prstGeom prst="rect">
            <a:avLst/>
          </a:prstGeom>
        </p:spPr>
      </p:pic>
      <p:grpSp>
        <p:nvGrpSpPr>
          <p:cNvPr id="48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12026691" flipV="1">
            <a:off x="4651480" y="4662714"/>
            <a:ext cx="1396237" cy="528243"/>
            <a:chOff x="5270499" y="2952750"/>
            <a:chExt cx="1652160" cy="946643"/>
          </a:xfrm>
          <a:solidFill>
            <a:schemeClr val="bg1"/>
          </a:solidFill>
        </p:grpSpPr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8868" y="726871"/>
            <a:ext cx="2247695" cy="4994877"/>
          </a:xfrm>
          <a:prstGeom prst="rect">
            <a:avLst/>
          </a:prstGeom>
        </p:spPr>
      </p:pic>
      <p:pic>
        <p:nvPicPr>
          <p:cNvPr id="5" name="Login-and-Signup-Page-Game-On">
            <a:hlinkClick r:id="" action="ppaction://media"/>
            <a:extLst>
              <a:ext uri="{FF2B5EF4-FFF2-40B4-BE49-F238E27FC236}">
                <a16:creationId xmlns:a16="http://schemas.microsoft.com/office/drawing/2014/main" id="{F383F6E4-2547-0BBD-6B86-7772826F43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532472"/>
      </p:ext>
    </p:extLst>
  </p:cSld>
  <p:clrMapOvr>
    <a:masterClrMapping/>
  </p:clrMapOvr>
  <p:transition spd="slow" advTm="20075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A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9783" y="4792619"/>
            <a:ext cx="3366844" cy="186983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  <a:endParaRPr lang="en-IN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648804" y="2247030"/>
            <a:ext cx="3830181" cy="9037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800" dirty="0">
                <a:latin typeface="Garamond" panose="02020404030301010803" pitchFamily="18" charset="0"/>
              </a:rPr>
              <a:t>  User can select any sporting facility of</a:t>
            </a:r>
          </a:p>
          <a:p>
            <a:pPr algn="ctr"/>
            <a:r>
              <a:rPr lang="en-US" sz="1800" dirty="0">
                <a:latin typeface="Garamond" panose="02020404030301010803" pitchFamily="18" charset="0"/>
              </a:rPr>
              <a:t>their choice on this screen.</a:t>
            </a:r>
            <a:endParaRPr lang="en-IN" sz="1800" dirty="0">
              <a:latin typeface="Garamond" panose="02020404030301010803" pitchFamily="18" charset="0"/>
            </a:endParaRPr>
          </a:p>
        </p:txBody>
      </p:sp>
      <p:grpSp>
        <p:nvGrpSpPr>
          <p:cNvPr id="44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9573309" flipH="1" flipV="1">
            <a:off x="4919340" y="2039503"/>
            <a:ext cx="1396237" cy="528243"/>
            <a:chOff x="5270499" y="2952750"/>
            <a:chExt cx="1652160" cy="946643"/>
          </a:xfrm>
          <a:solidFill>
            <a:schemeClr val="tx1"/>
          </a:solidFill>
        </p:grpSpPr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256" y="980544"/>
            <a:ext cx="2283010" cy="5181300"/>
          </a:xfrm>
          <a:prstGeom prst="rect">
            <a:avLst/>
          </a:prstGeom>
        </p:spPr>
      </p:pic>
      <p:pic>
        <p:nvPicPr>
          <p:cNvPr id="5" name="1">
            <a:hlinkClick r:id="" action="ppaction://media"/>
            <a:extLst>
              <a:ext uri="{FF2B5EF4-FFF2-40B4-BE49-F238E27FC236}">
                <a16:creationId xmlns:a16="http://schemas.microsoft.com/office/drawing/2014/main" id="{F7D3BF58-DE71-D519-A57A-48C0FD417A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5082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017993"/>
      </p:ext>
    </p:extLst>
  </p:cSld>
  <p:clrMapOvr>
    <a:masterClrMapping/>
  </p:clrMapOvr>
  <p:transition spd="slow" advTm="15631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8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5726" y="1752600"/>
            <a:ext cx="1743075" cy="3873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87" y="1752600"/>
            <a:ext cx="1743075" cy="3873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775" y="1752600"/>
            <a:ext cx="1743075" cy="3873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4544" y="1752600"/>
            <a:ext cx="1743075" cy="3873500"/>
          </a:xfrm>
          <a:prstGeom prst="rect">
            <a:avLst/>
          </a:prstGeom>
        </p:spPr>
      </p:pic>
      <p:grpSp>
        <p:nvGrpSpPr>
          <p:cNvPr id="9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11402547" flipH="1" flipV="1">
            <a:off x="9292194" y="2803542"/>
            <a:ext cx="1396237" cy="528243"/>
            <a:chOff x="5270499" y="2952750"/>
            <a:chExt cx="1652160" cy="946643"/>
          </a:xfrm>
          <a:solidFill>
            <a:schemeClr val="tx1"/>
          </a:solidFill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9436449" y="3449475"/>
            <a:ext cx="24536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Garamond" panose="02020404030301010803" pitchFamily="18" charset="0"/>
              </a:rPr>
              <a:t>These are the different sport</a:t>
            </a:r>
          </a:p>
          <a:p>
            <a:pPr algn="ctr"/>
            <a:r>
              <a:rPr lang="en-US" sz="1600" dirty="0">
                <a:latin typeface="Garamond" panose="02020404030301010803" pitchFamily="18" charset="0"/>
              </a:rPr>
              <a:t>facilities user can book.</a:t>
            </a:r>
            <a:endParaRPr lang="en-IN" sz="1600" dirty="0">
              <a:latin typeface="Garamond" panose="02020404030301010803" pitchFamily="18" charset="0"/>
            </a:endParaRPr>
          </a:p>
        </p:txBody>
      </p:sp>
      <p:pic>
        <p:nvPicPr>
          <p:cNvPr id="2" name="2">
            <a:hlinkClick r:id="" action="ppaction://media"/>
            <a:extLst>
              <a:ext uri="{FF2B5EF4-FFF2-40B4-BE49-F238E27FC236}">
                <a16:creationId xmlns:a16="http://schemas.microsoft.com/office/drawing/2014/main" id="{F54CFEE7-B83B-B011-42AC-5AF3B60CBB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2825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F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8040" y="-2152591"/>
            <a:ext cx="3352027" cy="665163"/>
          </a:xfrm>
        </p:spPr>
        <p:txBody>
          <a:bodyPr>
            <a:normAutofit fontScale="90000"/>
          </a:bodyPr>
          <a:lstStyle/>
          <a:p>
            <a:r>
              <a:rPr lang="en-US" dirty="0"/>
              <a:t>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2416" y="1825625"/>
            <a:ext cx="3387811" cy="75226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 </a:t>
            </a:r>
            <a:endParaRPr lang="en-IN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 </a:t>
            </a:r>
            <a:endParaRPr lang="en-IN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885107" y="3180128"/>
            <a:ext cx="3702609" cy="725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800" dirty="0">
                <a:solidFill>
                  <a:srgbClr val="002060"/>
                </a:solidFill>
                <a:latin typeface="Garamond" panose="02020404030301010803" pitchFamily="18" charset="0"/>
              </a:rPr>
              <a:t>This grid allows you to book various time slots for any sport you want to book.</a:t>
            </a:r>
            <a:endParaRPr lang="en-IN" sz="1800" dirty="0">
              <a:solidFill>
                <a:srgbClr val="002060"/>
              </a:solidFill>
              <a:latin typeface="Garamond" panose="02020404030301010803" pitchFamily="18" charset="0"/>
            </a:endParaRPr>
          </a:p>
        </p:txBody>
      </p:sp>
      <p:sp>
        <p:nvSpPr>
          <p:cNvPr id="21" name="Subtitle 2"/>
          <p:cNvSpPr txBox="1">
            <a:spLocks/>
          </p:cNvSpPr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IN" dirty="0"/>
          </a:p>
        </p:txBody>
      </p:sp>
      <p:grpSp>
        <p:nvGrpSpPr>
          <p:cNvPr id="40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11402547" flipH="1" flipV="1">
            <a:off x="6920468" y="2660666"/>
            <a:ext cx="1396237" cy="528243"/>
            <a:chOff x="5270499" y="2952750"/>
            <a:chExt cx="1652160" cy="946643"/>
          </a:xfrm>
          <a:solidFill>
            <a:schemeClr val="tx1"/>
          </a:solidFill>
        </p:grpSpPr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297" y="1406982"/>
            <a:ext cx="1969578" cy="4469964"/>
          </a:xfrm>
          <a:prstGeom prst="rect">
            <a:avLst/>
          </a:prstGeom>
        </p:spPr>
      </p:pic>
      <p:pic>
        <p:nvPicPr>
          <p:cNvPr id="5" name="converted audio csn-254">
            <a:hlinkClick r:id="" action="ppaction://media"/>
            <a:extLst>
              <a:ext uri="{FF2B5EF4-FFF2-40B4-BE49-F238E27FC236}">
                <a16:creationId xmlns:a16="http://schemas.microsoft.com/office/drawing/2014/main" id="{6E9457A2-3A0D-F1B4-AE48-623F75A078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843147"/>
      </p:ext>
    </p:extLst>
  </p:cSld>
  <p:clrMapOvr>
    <a:masterClrMapping/>
  </p:clrMapOvr>
  <p:transition spd="slow" advTm="23025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78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F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2006" y="2316163"/>
            <a:ext cx="3002861" cy="75514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1800" dirty="0">
                <a:latin typeface="Garamond" panose="02020404030301010803" pitchFamily="18" charset="0"/>
              </a:rPr>
              <a:t>This will be the tool bar section which can be access from the top left corner of the screen.</a:t>
            </a:r>
            <a:endParaRPr lang="en-IN" sz="1800" dirty="0">
              <a:latin typeface="Garamond" panose="02020404030301010803" pitchFamily="18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IN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 </a:t>
            </a:r>
            <a:br>
              <a:rPr lang="en-US"/>
            </a:br>
            <a:r>
              <a:rPr lang="en-US"/>
              <a:t> </a:t>
            </a:r>
            <a:endParaRPr lang="en-IN" dirty="0"/>
          </a:p>
        </p:txBody>
      </p:sp>
      <p:sp>
        <p:nvSpPr>
          <p:cNvPr id="20" name="Subtitle 2"/>
          <p:cNvSpPr txBox="1">
            <a:spLocks/>
          </p:cNvSpPr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   </a:t>
            </a:r>
            <a:endParaRPr lang="en-IN" dirty="0"/>
          </a:p>
        </p:txBody>
      </p:sp>
      <p:grpSp>
        <p:nvGrpSpPr>
          <p:cNvPr id="38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11044423" flipV="1">
            <a:off x="3681815" y="1823858"/>
            <a:ext cx="1396237" cy="528243"/>
            <a:chOff x="5270499" y="2952750"/>
            <a:chExt cx="1652160" cy="946643"/>
          </a:xfrm>
          <a:solidFill>
            <a:schemeClr val="tx1"/>
          </a:solidFill>
        </p:grpSpPr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5354" y="665325"/>
            <a:ext cx="2385854" cy="5414705"/>
          </a:xfrm>
        </p:spPr>
      </p:pic>
      <p:grpSp>
        <p:nvGrpSpPr>
          <p:cNvPr id="41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11044423" flipV="1">
            <a:off x="3687073" y="3702075"/>
            <a:ext cx="1396237" cy="528243"/>
            <a:chOff x="5270499" y="2952750"/>
            <a:chExt cx="1652160" cy="946643"/>
          </a:xfrm>
          <a:solidFill>
            <a:schemeClr val="tx1"/>
          </a:solidFill>
        </p:grpSpPr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1619822" y="4180841"/>
            <a:ext cx="35668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Garamond" panose="02020404030301010803" pitchFamily="18" charset="0"/>
              </a:rPr>
              <a:t>From here user can access various features</a:t>
            </a:r>
          </a:p>
          <a:p>
            <a:pPr algn="ctr"/>
            <a:r>
              <a:rPr lang="en-US" sz="1600" dirty="0">
                <a:latin typeface="Garamond" panose="02020404030301010803" pitchFamily="18" charset="0"/>
              </a:rPr>
              <a:t>of the application.</a:t>
            </a:r>
            <a:endParaRPr lang="en-IN" sz="1600" dirty="0">
              <a:latin typeface="Garamond" panose="02020404030301010803" pitchFamily="18" charset="0"/>
            </a:endParaRPr>
          </a:p>
        </p:txBody>
      </p:sp>
      <p:pic>
        <p:nvPicPr>
          <p:cNvPr id="3" name="WhatsApp Audio 2023-04-20 at 21.37.12">
            <a:hlinkClick r:id="" action="ppaction://media"/>
            <a:extLst>
              <a:ext uri="{FF2B5EF4-FFF2-40B4-BE49-F238E27FC236}">
                <a16:creationId xmlns:a16="http://schemas.microsoft.com/office/drawing/2014/main" id="{C3A18685-C6F9-09F7-A7EF-4E8395297C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610105"/>
      </p:ext>
    </p:extLst>
  </p:cSld>
  <p:clrMapOvr>
    <a:masterClrMapping/>
  </p:clrMapOvr>
  <p:transition spd="slow" advTm="43597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D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17290767" flipH="1" flipV="1">
            <a:off x="8837573" y="4123518"/>
            <a:ext cx="1396237" cy="528243"/>
            <a:chOff x="5270499" y="2952750"/>
            <a:chExt cx="1652160" cy="946643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567249" cy="1325563"/>
          </a:xfrm>
        </p:spPr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329681" y="3461870"/>
            <a:ext cx="1970935" cy="3232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>
                <a:latin typeface="Garamond" panose="02020404030301010803" pitchFamily="18" charset="0"/>
              </a:rPr>
              <a:t>Here the user can view the bookings they have made.</a:t>
            </a:r>
            <a:endParaRPr lang="en-IN" sz="1800" dirty="0">
              <a:latin typeface="Garamond" panose="02020404030301010803" pitchFamily="18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 </a:t>
            </a:r>
            <a:br>
              <a:rPr lang="en-US"/>
            </a:br>
            <a:r>
              <a:rPr lang="en-US"/>
              <a:t> </a:t>
            </a:r>
            <a:endParaRPr lang="en-IN" dirty="0"/>
          </a:p>
        </p:txBody>
      </p:sp>
      <p:sp>
        <p:nvSpPr>
          <p:cNvPr id="21" name="Subtitle 2"/>
          <p:cNvSpPr txBox="1">
            <a:spLocks/>
          </p:cNvSpPr>
          <p:nvPr/>
        </p:nvSpPr>
        <p:spPr>
          <a:xfrm>
            <a:off x="6798338" y="2820317"/>
            <a:ext cx="1611369" cy="11310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>
                <a:latin typeface="Garamond" panose="02020404030301010803" pitchFamily="18" charset="0"/>
              </a:rPr>
              <a:t>User can give their feedback based on the specific facility</a:t>
            </a:r>
            <a:endParaRPr lang="en-IN" sz="1800" dirty="0">
              <a:latin typeface="Garamond" panose="02020404030301010803" pitchFamily="18" charset="0"/>
            </a:endParaRPr>
          </a:p>
        </p:txBody>
      </p:sp>
      <p:grpSp>
        <p:nvGrpSpPr>
          <p:cNvPr id="42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11703567" flipH="1" flipV="1">
            <a:off x="2187127" y="2752934"/>
            <a:ext cx="1396237" cy="528243"/>
            <a:chOff x="5270499" y="2952750"/>
            <a:chExt cx="1652160" cy="946643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grpSp>
        <p:nvGrpSpPr>
          <p:cNvPr id="45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11703567" flipH="1" flipV="1">
            <a:off x="6414455" y="2171896"/>
            <a:ext cx="1396237" cy="528243"/>
            <a:chOff x="5270499" y="2952750"/>
            <a:chExt cx="1652160" cy="946643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38" y="1332310"/>
            <a:ext cx="2165711" cy="4812692"/>
          </a:xfrm>
          <a:prstGeom prst="rect">
            <a:avLst/>
          </a:prstGeom>
        </p:spPr>
      </p:pic>
      <p:pic>
        <p:nvPicPr>
          <p:cNvPr id="35" name="Content Placeholder 34"/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417" y="1332310"/>
            <a:ext cx="2130572" cy="4835341"/>
          </a:xfrm>
        </p:spPr>
      </p:pic>
      <p:sp>
        <p:nvSpPr>
          <p:cNvPr id="37" name="TextBox 36"/>
          <p:cNvSpPr txBox="1"/>
          <p:nvPr/>
        </p:nvSpPr>
        <p:spPr>
          <a:xfrm>
            <a:off x="7625306" y="4731565"/>
            <a:ext cx="161887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Garamond" panose="02020404030301010803" pitchFamily="18" charset="0"/>
              </a:rPr>
              <a:t>In this profile section user can</a:t>
            </a:r>
          </a:p>
          <a:p>
            <a:pPr algn="ctr"/>
            <a:r>
              <a:rPr lang="en-US" sz="1600" dirty="0">
                <a:latin typeface="Garamond" panose="02020404030301010803" pitchFamily="18" charset="0"/>
              </a:rPr>
              <a:t>change password and logout</a:t>
            </a:r>
            <a:endParaRPr lang="en-IN" sz="1600" dirty="0">
              <a:latin typeface="Garamond" panose="02020404030301010803" pitchFamily="18" charset="0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3974" y="1332310"/>
            <a:ext cx="2120593" cy="4812692"/>
          </a:xfrm>
          <a:prstGeom prst="rect">
            <a:avLst/>
          </a:prstGeom>
        </p:spPr>
      </p:pic>
      <p:pic>
        <p:nvPicPr>
          <p:cNvPr id="3" name="priy">
            <a:hlinkClick r:id="" action="ppaction://media"/>
            <a:extLst>
              <a:ext uri="{FF2B5EF4-FFF2-40B4-BE49-F238E27FC236}">
                <a16:creationId xmlns:a16="http://schemas.microsoft.com/office/drawing/2014/main" id="{CC890A5A-EF22-AD78-0018-A636B72FB8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694677"/>
      </p:ext>
    </p:extLst>
  </p:cSld>
  <p:clrMapOvr>
    <a:masterClrMapping/>
  </p:clrMapOvr>
  <p:transition spd="slow" advTm="27523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356" y="1048870"/>
            <a:ext cx="1864434" cy="4231341"/>
          </a:xfrm>
          <a:prstGeom prst="rect">
            <a:avLst/>
          </a:prstGeom>
        </p:spPr>
      </p:pic>
      <p:grpSp>
        <p:nvGrpSpPr>
          <p:cNvPr id="5" name="Graphic 43">
            <a:extLst>
              <a:ext uri="{FF2B5EF4-FFF2-40B4-BE49-F238E27FC236}">
                <a16:creationId xmlns:a16="http://schemas.microsoft.com/office/drawing/2014/main" id="{0839B81A-3B42-DE46-98ED-DDE5EC579A19}"/>
              </a:ext>
            </a:extLst>
          </p:cNvPr>
          <p:cNvGrpSpPr/>
          <p:nvPr/>
        </p:nvGrpSpPr>
        <p:grpSpPr>
          <a:xfrm rot="10349473" flipH="1" flipV="1">
            <a:off x="5142319" y="2547333"/>
            <a:ext cx="1396237" cy="528243"/>
            <a:chOff x="5270499" y="2952750"/>
            <a:chExt cx="1652160" cy="946643"/>
          </a:xfrm>
          <a:solidFill>
            <a:schemeClr val="tx1"/>
          </a:solidFill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84649B46-3F17-EF48-8C48-1659A3C95EC0}"/>
                </a:ext>
              </a:extLst>
            </p:cNvPr>
            <p:cNvSpPr/>
            <p:nvPr/>
          </p:nvSpPr>
          <p:spPr>
            <a:xfrm>
              <a:off x="5270499" y="2952750"/>
              <a:ext cx="1519201" cy="772908"/>
            </a:xfrm>
            <a:custGeom>
              <a:avLst/>
              <a:gdLst>
                <a:gd name="connsiteX0" fmla="*/ 10315 w 1519201"/>
                <a:gd name="connsiteY0" fmla="*/ 16104 h 772908"/>
                <a:gd name="connsiteX1" fmla="*/ 30066 w 1519201"/>
                <a:gd name="connsiteY1" fmla="*/ 13529 h 772908"/>
                <a:gd name="connsiteX2" fmla="*/ 86285 w 1519201"/>
                <a:gd name="connsiteY2" fmla="*/ 6858 h 772908"/>
                <a:gd name="connsiteX3" fmla="*/ 174511 w 1519201"/>
                <a:gd name="connsiteY3" fmla="*/ 760 h 772908"/>
                <a:gd name="connsiteX4" fmla="*/ 228804 w 1519201"/>
                <a:gd name="connsiteY4" fmla="*/ -97 h 772908"/>
                <a:gd name="connsiteX5" fmla="*/ 288972 w 1519201"/>
                <a:gd name="connsiteY5" fmla="*/ 1621 h 772908"/>
                <a:gd name="connsiteX6" fmla="*/ 423832 w 1519201"/>
                <a:gd name="connsiteY6" fmla="*/ 14091 h 772908"/>
                <a:gd name="connsiteX7" fmla="*/ 572315 w 1519201"/>
                <a:gd name="connsiteY7" fmla="*/ 42341 h 772908"/>
                <a:gd name="connsiteX8" fmla="*/ 727508 w 1519201"/>
                <a:gd name="connsiteY8" fmla="*/ 87953 h 772908"/>
                <a:gd name="connsiteX9" fmla="*/ 882310 w 1519201"/>
                <a:gd name="connsiteY9" fmla="*/ 151050 h 772908"/>
                <a:gd name="connsiteX10" fmla="*/ 1029425 w 1519201"/>
                <a:gd name="connsiteY10" fmla="*/ 230712 h 772908"/>
                <a:gd name="connsiteX11" fmla="*/ 1162689 w 1519201"/>
                <a:gd name="connsiteY11" fmla="*/ 322956 h 772908"/>
                <a:gd name="connsiteX12" fmla="*/ 1222212 w 1519201"/>
                <a:gd name="connsiteY12" fmla="*/ 372438 h 772908"/>
                <a:gd name="connsiteX13" fmla="*/ 1276847 w 1519201"/>
                <a:gd name="connsiteY13" fmla="*/ 422493 h 772908"/>
                <a:gd name="connsiteX14" fmla="*/ 1325797 w 1519201"/>
                <a:gd name="connsiteY14" fmla="*/ 472635 h 772908"/>
                <a:gd name="connsiteX15" fmla="*/ 1368758 w 1519201"/>
                <a:gd name="connsiteY15" fmla="*/ 521967 h 772908"/>
                <a:gd name="connsiteX16" fmla="*/ 1405895 w 1519201"/>
                <a:gd name="connsiteY16" fmla="*/ 569209 h 772908"/>
                <a:gd name="connsiteX17" fmla="*/ 1437308 w 1519201"/>
                <a:gd name="connsiteY17" fmla="*/ 613278 h 772908"/>
                <a:gd name="connsiteX18" fmla="*/ 1463024 w 1519201"/>
                <a:gd name="connsiteY18" fmla="*/ 653227 h 772908"/>
                <a:gd name="connsiteX19" fmla="*/ 1483219 w 1519201"/>
                <a:gd name="connsiteY19" fmla="*/ 688074 h 772908"/>
                <a:gd name="connsiteX20" fmla="*/ 1498641 w 1519201"/>
                <a:gd name="connsiteY20" fmla="*/ 716573 h 772908"/>
                <a:gd name="connsiteX21" fmla="*/ 1509302 w 1519201"/>
                <a:gd name="connsiteY21" fmla="*/ 738016 h 772908"/>
                <a:gd name="connsiteX22" fmla="*/ 1517950 w 1519201"/>
                <a:gd name="connsiteY22" fmla="*/ 755937 h 772908"/>
                <a:gd name="connsiteX23" fmla="*/ 1512252 w 1519201"/>
                <a:gd name="connsiteY23" fmla="*/ 771668 h 772908"/>
                <a:gd name="connsiteX24" fmla="*/ 1497400 w 1519201"/>
                <a:gd name="connsiteY24" fmla="*/ 767972 h 772908"/>
                <a:gd name="connsiteX25" fmla="*/ 1497113 w 1519201"/>
                <a:gd name="connsiteY25" fmla="*/ 767573 h 772908"/>
                <a:gd name="connsiteX26" fmla="*/ 1485389 w 1519201"/>
                <a:gd name="connsiteY26" fmla="*/ 751805 h 772908"/>
                <a:gd name="connsiteX27" fmla="*/ 1452620 w 1519201"/>
                <a:gd name="connsiteY27" fmla="*/ 707338 h 772908"/>
                <a:gd name="connsiteX28" fmla="*/ 1428905 w 1519201"/>
                <a:gd name="connsiteY28" fmla="*/ 676026 h 772908"/>
                <a:gd name="connsiteX29" fmla="*/ 1400024 w 1519201"/>
                <a:gd name="connsiteY29" fmla="*/ 639923 h 772908"/>
                <a:gd name="connsiteX30" fmla="*/ 1328169 w 1519201"/>
                <a:gd name="connsiteY30" fmla="*/ 555893 h 772908"/>
                <a:gd name="connsiteX31" fmla="*/ 1285094 w 1519201"/>
                <a:gd name="connsiteY31" fmla="*/ 509708 h 772908"/>
                <a:gd name="connsiteX32" fmla="*/ 1237119 w 1519201"/>
                <a:gd name="connsiteY32" fmla="*/ 462118 h 772908"/>
                <a:gd name="connsiteX33" fmla="*/ 1127937 w 1519201"/>
                <a:gd name="connsiteY33" fmla="*/ 365120 h 772908"/>
                <a:gd name="connsiteX34" fmla="*/ 1097815 w 1519201"/>
                <a:gd name="connsiteY34" fmla="*/ 341374 h 772908"/>
                <a:gd name="connsiteX35" fmla="*/ 1066744 w 1519201"/>
                <a:gd name="connsiteY35" fmla="*/ 317890 h 772908"/>
                <a:gd name="connsiteX36" fmla="*/ 1034925 w 1519201"/>
                <a:gd name="connsiteY36" fmla="*/ 294543 h 772908"/>
                <a:gd name="connsiteX37" fmla="*/ 1002042 w 1519201"/>
                <a:gd name="connsiteY37" fmla="*/ 271968 h 772908"/>
                <a:gd name="connsiteX38" fmla="*/ 862866 w 1519201"/>
                <a:gd name="connsiteY38" fmla="*/ 188535 h 772908"/>
                <a:gd name="connsiteX39" fmla="*/ 715269 w 1519201"/>
                <a:gd name="connsiteY39" fmla="*/ 119576 h 772908"/>
                <a:gd name="connsiteX40" fmla="*/ 565216 w 1519201"/>
                <a:gd name="connsiteY40" fmla="*/ 69161 h 772908"/>
                <a:gd name="connsiteX41" fmla="*/ 528180 w 1519201"/>
                <a:gd name="connsiteY41" fmla="*/ 59578 h 772908"/>
                <a:gd name="connsiteX42" fmla="*/ 491639 w 1519201"/>
                <a:gd name="connsiteY42" fmla="*/ 50953 h 772908"/>
                <a:gd name="connsiteX43" fmla="*/ 420164 w 1519201"/>
                <a:gd name="connsiteY43" fmla="*/ 37998 h 772908"/>
                <a:gd name="connsiteX44" fmla="*/ 287849 w 1519201"/>
                <a:gd name="connsiteY44" fmla="*/ 23586 h 772908"/>
                <a:gd name="connsiteX45" fmla="*/ 228707 w 1519201"/>
                <a:gd name="connsiteY45" fmla="*/ 21745 h 772908"/>
                <a:gd name="connsiteX46" fmla="*/ 175325 w 1519201"/>
                <a:gd name="connsiteY46" fmla="*/ 22493 h 772908"/>
                <a:gd name="connsiteX47" fmla="*/ 128477 w 1519201"/>
                <a:gd name="connsiteY47" fmla="*/ 25117 h 772908"/>
                <a:gd name="connsiteX48" fmla="*/ 88973 w 1519201"/>
                <a:gd name="connsiteY48" fmla="*/ 28950 h 772908"/>
                <a:gd name="connsiteX49" fmla="*/ 33477 w 1519201"/>
                <a:gd name="connsiteY49" fmla="*/ 36368 h 772908"/>
                <a:gd name="connsiteX50" fmla="*/ 13788 w 1519201"/>
                <a:gd name="connsiteY50" fmla="*/ 39441 h 772908"/>
                <a:gd name="connsiteX51" fmla="*/ 63 w 1519201"/>
                <a:gd name="connsiteY51" fmla="*/ 29646 h 772908"/>
                <a:gd name="connsiteX52" fmla="*/ 10027 w 1519201"/>
                <a:gd name="connsiteY52" fmla="*/ 16156 h 772908"/>
                <a:gd name="connsiteX53" fmla="*/ 10315 w 1519201"/>
                <a:gd name="connsiteY53" fmla="*/ 16120 h 77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19201" h="772908">
                  <a:moveTo>
                    <a:pt x="10315" y="16104"/>
                  </a:moveTo>
                  <a:cubicBezTo>
                    <a:pt x="10315" y="16104"/>
                    <a:pt x="17177" y="15208"/>
                    <a:pt x="30066" y="13529"/>
                  </a:cubicBezTo>
                  <a:cubicBezTo>
                    <a:pt x="43032" y="12036"/>
                    <a:pt x="61620" y="8750"/>
                    <a:pt x="86285" y="6858"/>
                  </a:cubicBezTo>
                  <a:cubicBezTo>
                    <a:pt x="110797" y="4131"/>
                    <a:pt x="140476" y="2552"/>
                    <a:pt x="174511" y="760"/>
                  </a:cubicBezTo>
                  <a:cubicBezTo>
                    <a:pt x="191553" y="478"/>
                    <a:pt x="209697" y="213"/>
                    <a:pt x="228804" y="-97"/>
                  </a:cubicBezTo>
                  <a:cubicBezTo>
                    <a:pt x="247910" y="474"/>
                    <a:pt x="268030" y="626"/>
                    <a:pt x="288972" y="1621"/>
                  </a:cubicBezTo>
                  <a:cubicBezTo>
                    <a:pt x="330844" y="3847"/>
                    <a:pt x="376274" y="6935"/>
                    <a:pt x="423832" y="14091"/>
                  </a:cubicBezTo>
                  <a:cubicBezTo>
                    <a:pt x="471439" y="20649"/>
                    <a:pt x="521326" y="30070"/>
                    <a:pt x="572315" y="42341"/>
                  </a:cubicBezTo>
                  <a:cubicBezTo>
                    <a:pt x="623417" y="54314"/>
                    <a:pt x="675406" y="69933"/>
                    <a:pt x="727508" y="87953"/>
                  </a:cubicBezTo>
                  <a:cubicBezTo>
                    <a:pt x="779814" y="105538"/>
                    <a:pt x="831435" y="127492"/>
                    <a:pt x="882310" y="151050"/>
                  </a:cubicBezTo>
                  <a:cubicBezTo>
                    <a:pt x="933311" y="174485"/>
                    <a:pt x="982109" y="202263"/>
                    <a:pt x="1029425" y="230712"/>
                  </a:cubicBezTo>
                  <a:cubicBezTo>
                    <a:pt x="1076856" y="259125"/>
                    <a:pt x="1120944" y="290997"/>
                    <a:pt x="1162689" y="322956"/>
                  </a:cubicBezTo>
                  <a:cubicBezTo>
                    <a:pt x="1183176" y="339408"/>
                    <a:pt x="1203447" y="355488"/>
                    <a:pt x="1222212" y="372438"/>
                  </a:cubicBezTo>
                  <a:cubicBezTo>
                    <a:pt x="1241445" y="388878"/>
                    <a:pt x="1259424" y="405866"/>
                    <a:pt x="1276847" y="422493"/>
                  </a:cubicBezTo>
                  <a:cubicBezTo>
                    <a:pt x="1294269" y="439095"/>
                    <a:pt x="1309957" y="456480"/>
                    <a:pt x="1325797" y="472635"/>
                  </a:cubicBezTo>
                  <a:cubicBezTo>
                    <a:pt x="1340940" y="489423"/>
                    <a:pt x="1355425" y="505801"/>
                    <a:pt x="1368758" y="521967"/>
                  </a:cubicBezTo>
                  <a:cubicBezTo>
                    <a:pt x="1381698" y="538432"/>
                    <a:pt x="1394879" y="553615"/>
                    <a:pt x="1405895" y="569209"/>
                  </a:cubicBezTo>
                  <a:cubicBezTo>
                    <a:pt x="1416948" y="584754"/>
                    <a:pt x="1427850" y="599177"/>
                    <a:pt x="1437308" y="613278"/>
                  </a:cubicBezTo>
                  <a:cubicBezTo>
                    <a:pt x="1446475" y="627528"/>
                    <a:pt x="1455073" y="640881"/>
                    <a:pt x="1463024" y="653227"/>
                  </a:cubicBezTo>
                  <a:cubicBezTo>
                    <a:pt x="1470697" y="665709"/>
                    <a:pt x="1477104" y="677595"/>
                    <a:pt x="1483219" y="688074"/>
                  </a:cubicBezTo>
                  <a:cubicBezTo>
                    <a:pt x="1489360" y="698553"/>
                    <a:pt x="1494564" y="708061"/>
                    <a:pt x="1498641" y="716573"/>
                  </a:cubicBezTo>
                  <a:cubicBezTo>
                    <a:pt x="1502832" y="725024"/>
                    <a:pt x="1506415" y="732192"/>
                    <a:pt x="1509302" y="738016"/>
                  </a:cubicBezTo>
                  <a:cubicBezTo>
                    <a:pt x="1514950" y="749703"/>
                    <a:pt x="1517950" y="755937"/>
                    <a:pt x="1517950" y="755937"/>
                  </a:cubicBezTo>
                  <a:cubicBezTo>
                    <a:pt x="1520800" y="761824"/>
                    <a:pt x="1518237" y="768880"/>
                    <a:pt x="1512252" y="771668"/>
                  </a:cubicBezTo>
                  <a:cubicBezTo>
                    <a:pt x="1506947" y="774134"/>
                    <a:pt x="1500730" y="772476"/>
                    <a:pt x="1497400" y="767972"/>
                  </a:cubicBezTo>
                  <a:lnTo>
                    <a:pt x="1497113" y="767573"/>
                  </a:lnTo>
                  <a:cubicBezTo>
                    <a:pt x="1497113" y="767573"/>
                    <a:pt x="1493036" y="762098"/>
                    <a:pt x="1485389" y="751805"/>
                  </a:cubicBezTo>
                  <a:cubicBezTo>
                    <a:pt x="1477615" y="741625"/>
                    <a:pt x="1467257" y="726106"/>
                    <a:pt x="1452620" y="707338"/>
                  </a:cubicBezTo>
                  <a:cubicBezTo>
                    <a:pt x="1445454" y="697880"/>
                    <a:pt x="1437527" y="687426"/>
                    <a:pt x="1428905" y="676026"/>
                  </a:cubicBezTo>
                  <a:cubicBezTo>
                    <a:pt x="1419979" y="664863"/>
                    <a:pt x="1410330" y="652804"/>
                    <a:pt x="1400024" y="639923"/>
                  </a:cubicBezTo>
                  <a:cubicBezTo>
                    <a:pt x="1379373" y="614248"/>
                    <a:pt x="1355075" y="586135"/>
                    <a:pt x="1328169" y="555893"/>
                  </a:cubicBezTo>
                  <a:cubicBezTo>
                    <a:pt x="1314596" y="540871"/>
                    <a:pt x="1299743" y="525863"/>
                    <a:pt x="1285094" y="509708"/>
                  </a:cubicBezTo>
                  <a:cubicBezTo>
                    <a:pt x="1269558" y="494401"/>
                    <a:pt x="1254187" y="477874"/>
                    <a:pt x="1237119" y="462118"/>
                  </a:cubicBezTo>
                  <a:cubicBezTo>
                    <a:pt x="1204085" y="429524"/>
                    <a:pt x="1167024" y="397440"/>
                    <a:pt x="1127937" y="365120"/>
                  </a:cubicBezTo>
                  <a:cubicBezTo>
                    <a:pt x="1118163" y="357056"/>
                    <a:pt x="1107919" y="349377"/>
                    <a:pt x="1097815" y="341374"/>
                  </a:cubicBezTo>
                  <a:cubicBezTo>
                    <a:pt x="1087712" y="333335"/>
                    <a:pt x="1077430" y="325432"/>
                    <a:pt x="1066744" y="317890"/>
                  </a:cubicBezTo>
                  <a:cubicBezTo>
                    <a:pt x="1056197" y="310162"/>
                    <a:pt x="1045586" y="302371"/>
                    <a:pt x="1034925" y="294543"/>
                  </a:cubicBezTo>
                  <a:cubicBezTo>
                    <a:pt x="1024010" y="287064"/>
                    <a:pt x="1013058" y="279522"/>
                    <a:pt x="1002042" y="271968"/>
                  </a:cubicBezTo>
                  <a:cubicBezTo>
                    <a:pt x="957512" y="242448"/>
                    <a:pt x="911157" y="213824"/>
                    <a:pt x="862866" y="188535"/>
                  </a:cubicBezTo>
                  <a:cubicBezTo>
                    <a:pt x="814638" y="163209"/>
                    <a:pt x="765421" y="139265"/>
                    <a:pt x="715269" y="119576"/>
                  </a:cubicBezTo>
                  <a:cubicBezTo>
                    <a:pt x="665141" y="99975"/>
                    <a:pt x="615014" y="82116"/>
                    <a:pt x="565216" y="69161"/>
                  </a:cubicBezTo>
                  <a:cubicBezTo>
                    <a:pt x="552871" y="65539"/>
                    <a:pt x="540513" y="62391"/>
                    <a:pt x="528180" y="59578"/>
                  </a:cubicBezTo>
                  <a:cubicBezTo>
                    <a:pt x="515873" y="56678"/>
                    <a:pt x="503692" y="53803"/>
                    <a:pt x="491639" y="50953"/>
                  </a:cubicBezTo>
                  <a:cubicBezTo>
                    <a:pt x="467278" y="46386"/>
                    <a:pt x="443575" y="41171"/>
                    <a:pt x="420164" y="37998"/>
                  </a:cubicBezTo>
                  <a:cubicBezTo>
                    <a:pt x="373569" y="30195"/>
                    <a:pt x="328987" y="26449"/>
                    <a:pt x="287849" y="23586"/>
                  </a:cubicBezTo>
                  <a:cubicBezTo>
                    <a:pt x="267261" y="22465"/>
                    <a:pt x="247484" y="22366"/>
                    <a:pt x="228707" y="21745"/>
                  </a:cubicBezTo>
                  <a:cubicBezTo>
                    <a:pt x="209904" y="21992"/>
                    <a:pt x="192077" y="22257"/>
                    <a:pt x="175325" y="22493"/>
                  </a:cubicBezTo>
                  <a:cubicBezTo>
                    <a:pt x="158586" y="23428"/>
                    <a:pt x="142937" y="24295"/>
                    <a:pt x="128477" y="25117"/>
                  </a:cubicBezTo>
                  <a:cubicBezTo>
                    <a:pt x="113980" y="25950"/>
                    <a:pt x="100900" y="27855"/>
                    <a:pt x="88973" y="28950"/>
                  </a:cubicBezTo>
                  <a:cubicBezTo>
                    <a:pt x="65258" y="31092"/>
                    <a:pt x="46278" y="34464"/>
                    <a:pt x="33477" y="36368"/>
                  </a:cubicBezTo>
                  <a:cubicBezTo>
                    <a:pt x="20625" y="38372"/>
                    <a:pt x="13788" y="39441"/>
                    <a:pt x="13788" y="39441"/>
                  </a:cubicBezTo>
                  <a:cubicBezTo>
                    <a:pt x="7229" y="40460"/>
                    <a:pt x="1101" y="36082"/>
                    <a:pt x="63" y="29646"/>
                  </a:cubicBezTo>
                  <a:cubicBezTo>
                    <a:pt x="-975" y="23224"/>
                    <a:pt x="3483" y="17176"/>
                    <a:pt x="10027" y="16156"/>
                  </a:cubicBezTo>
                  <a:cubicBezTo>
                    <a:pt x="10099" y="16143"/>
                    <a:pt x="10243" y="16120"/>
                    <a:pt x="10315" y="16120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675B5401-63EE-4D4F-AF6B-57A017EDC483}"/>
                </a:ext>
              </a:extLst>
            </p:cNvPr>
            <p:cNvSpPr/>
            <p:nvPr/>
          </p:nvSpPr>
          <p:spPr>
            <a:xfrm>
              <a:off x="6642156" y="3574516"/>
              <a:ext cx="280504" cy="324877"/>
            </a:xfrm>
            <a:custGeom>
              <a:avLst/>
              <a:gdLst>
                <a:gd name="connsiteX0" fmla="*/ 244650 w 280504"/>
                <a:gd name="connsiteY0" fmla="*/ 13288 h 324877"/>
                <a:gd name="connsiteX1" fmla="*/ 241308 w 280504"/>
                <a:gd name="connsiteY1" fmla="*/ 49292 h 324877"/>
                <a:gd name="connsiteX2" fmla="*/ 240511 w 280504"/>
                <a:gd name="connsiteY2" fmla="*/ 85321 h 324877"/>
                <a:gd name="connsiteX3" fmla="*/ 245146 w 280504"/>
                <a:gd name="connsiteY3" fmla="*/ 157192 h 324877"/>
                <a:gd name="connsiteX4" fmla="*/ 250679 w 280504"/>
                <a:gd name="connsiteY4" fmla="*/ 192761 h 324877"/>
                <a:gd name="connsiteX5" fmla="*/ 258327 w 280504"/>
                <a:gd name="connsiteY5" fmla="*/ 227906 h 324877"/>
                <a:gd name="connsiteX6" fmla="*/ 279231 w 280504"/>
                <a:gd name="connsiteY6" fmla="*/ 296479 h 324877"/>
                <a:gd name="connsiteX7" fmla="*/ 265759 w 280504"/>
                <a:gd name="connsiteY7" fmla="*/ 323609 h 324877"/>
                <a:gd name="connsiteX8" fmla="*/ 251667 w 280504"/>
                <a:gd name="connsiteY8" fmla="*/ 323638 h 324877"/>
                <a:gd name="connsiteX9" fmla="*/ 248275 w 280504"/>
                <a:gd name="connsiteY9" fmla="*/ 322491 h 324877"/>
                <a:gd name="connsiteX10" fmla="*/ 217140 w 280504"/>
                <a:gd name="connsiteY10" fmla="*/ 312012 h 324877"/>
                <a:gd name="connsiteX11" fmla="*/ 186081 w 280504"/>
                <a:gd name="connsiteY11" fmla="*/ 301409 h 324877"/>
                <a:gd name="connsiteX12" fmla="*/ 155186 w 280504"/>
                <a:gd name="connsiteY12" fmla="*/ 290569 h 324877"/>
                <a:gd name="connsiteX13" fmla="*/ 124419 w 280504"/>
                <a:gd name="connsiteY13" fmla="*/ 279431 h 324877"/>
                <a:gd name="connsiteX14" fmla="*/ 63820 w 280504"/>
                <a:gd name="connsiteY14" fmla="*/ 254490 h 324877"/>
                <a:gd name="connsiteX15" fmla="*/ 5310 w 280504"/>
                <a:gd name="connsiteY15" fmla="*/ 222295 h 324877"/>
                <a:gd name="connsiteX16" fmla="*/ 2145 w 280504"/>
                <a:gd name="connsiteY16" fmla="*/ 204423 h 324877"/>
                <a:gd name="connsiteX17" fmla="*/ 12262 w 280504"/>
                <a:gd name="connsiteY17" fmla="*/ 198425 h 324877"/>
                <a:gd name="connsiteX18" fmla="*/ 12513 w 280504"/>
                <a:gd name="connsiteY18" fmla="*/ 198425 h 324877"/>
                <a:gd name="connsiteX19" fmla="*/ 46738 w 280504"/>
                <a:gd name="connsiteY19" fmla="*/ 201635 h 324877"/>
                <a:gd name="connsiteX20" fmla="*/ 79975 w 280504"/>
                <a:gd name="connsiteY20" fmla="*/ 207982 h 324877"/>
                <a:gd name="connsiteX21" fmla="*/ 144207 w 280504"/>
                <a:gd name="connsiteY21" fmla="*/ 227147 h 324877"/>
                <a:gd name="connsiteX22" fmla="*/ 206148 w 280504"/>
                <a:gd name="connsiteY22" fmla="*/ 252374 h 324877"/>
                <a:gd name="connsiteX23" fmla="*/ 266303 w 280504"/>
                <a:gd name="connsiteY23" fmla="*/ 281571 h 324877"/>
                <a:gd name="connsiteX24" fmla="*/ 235371 w 280504"/>
                <a:gd name="connsiteY24" fmla="*/ 307606 h 324877"/>
                <a:gd name="connsiteX25" fmla="*/ 229483 w 280504"/>
                <a:gd name="connsiteY25" fmla="*/ 270556 h 324877"/>
                <a:gd name="connsiteX26" fmla="*/ 225204 w 280504"/>
                <a:gd name="connsiteY26" fmla="*/ 233420 h 324877"/>
                <a:gd name="connsiteX27" fmla="*/ 221973 w 280504"/>
                <a:gd name="connsiteY27" fmla="*/ 196333 h 324877"/>
                <a:gd name="connsiteX28" fmla="*/ 219745 w 280504"/>
                <a:gd name="connsiteY28" fmla="*/ 159284 h 324877"/>
                <a:gd name="connsiteX29" fmla="*/ 218503 w 280504"/>
                <a:gd name="connsiteY29" fmla="*/ 122272 h 324877"/>
                <a:gd name="connsiteX30" fmla="*/ 218287 w 280504"/>
                <a:gd name="connsiteY30" fmla="*/ 85297 h 324877"/>
                <a:gd name="connsiteX31" fmla="*/ 218036 w 280504"/>
                <a:gd name="connsiteY31" fmla="*/ 48322 h 324877"/>
                <a:gd name="connsiteX32" fmla="*/ 218417 w 280504"/>
                <a:gd name="connsiteY32" fmla="*/ 11472 h 324877"/>
                <a:gd name="connsiteX33" fmla="*/ 218417 w 280504"/>
                <a:gd name="connsiteY33" fmla="*/ 11225 h 324877"/>
                <a:gd name="connsiteX34" fmla="*/ 232091 w 280504"/>
                <a:gd name="connsiteY34" fmla="*/ -88 h 324877"/>
                <a:gd name="connsiteX35" fmla="*/ 244183 w 280504"/>
                <a:gd name="connsiteY35" fmla="*/ 12208 h 324877"/>
                <a:gd name="connsiteX36" fmla="*/ 244664 w 280504"/>
                <a:gd name="connsiteY36" fmla="*/ 13277 h 324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504" h="324877">
                  <a:moveTo>
                    <a:pt x="244650" y="13288"/>
                  </a:moveTo>
                  <a:cubicBezTo>
                    <a:pt x="243003" y="25447"/>
                    <a:pt x="242195" y="37469"/>
                    <a:pt x="241308" y="49292"/>
                  </a:cubicBezTo>
                  <a:cubicBezTo>
                    <a:pt x="240752" y="61289"/>
                    <a:pt x="240562" y="73311"/>
                    <a:pt x="240511" y="85321"/>
                  </a:cubicBezTo>
                  <a:cubicBezTo>
                    <a:pt x="240502" y="109353"/>
                    <a:pt x="242310" y="133359"/>
                    <a:pt x="245146" y="157192"/>
                  </a:cubicBezTo>
                  <a:cubicBezTo>
                    <a:pt x="246689" y="169102"/>
                    <a:pt x="248627" y="180950"/>
                    <a:pt x="250679" y="192761"/>
                  </a:cubicBezTo>
                  <a:cubicBezTo>
                    <a:pt x="252843" y="204571"/>
                    <a:pt x="255592" y="216245"/>
                    <a:pt x="258327" y="227906"/>
                  </a:cubicBezTo>
                  <a:cubicBezTo>
                    <a:pt x="264214" y="251141"/>
                    <a:pt x="271342" y="273990"/>
                    <a:pt x="279231" y="296479"/>
                  </a:cubicBezTo>
                  <a:cubicBezTo>
                    <a:pt x="283131" y="307618"/>
                    <a:pt x="277103" y="319776"/>
                    <a:pt x="265759" y="323609"/>
                  </a:cubicBezTo>
                  <a:cubicBezTo>
                    <a:pt x="261011" y="325215"/>
                    <a:pt x="256086" y="325116"/>
                    <a:pt x="251667" y="323638"/>
                  </a:cubicBezTo>
                  <a:lnTo>
                    <a:pt x="248275" y="322491"/>
                  </a:lnTo>
                  <a:lnTo>
                    <a:pt x="217140" y="312012"/>
                  </a:lnTo>
                  <a:cubicBezTo>
                    <a:pt x="206808" y="308403"/>
                    <a:pt x="196349" y="305130"/>
                    <a:pt x="186081" y="301409"/>
                  </a:cubicBezTo>
                  <a:cubicBezTo>
                    <a:pt x="175812" y="297725"/>
                    <a:pt x="165442" y="294303"/>
                    <a:pt x="155186" y="290569"/>
                  </a:cubicBezTo>
                  <a:lnTo>
                    <a:pt x="124419" y="279431"/>
                  </a:lnTo>
                  <a:cubicBezTo>
                    <a:pt x="103919" y="271988"/>
                    <a:pt x="83737" y="263725"/>
                    <a:pt x="63820" y="254490"/>
                  </a:cubicBezTo>
                  <a:cubicBezTo>
                    <a:pt x="43954" y="245132"/>
                    <a:pt x="24240" y="235188"/>
                    <a:pt x="5310" y="222295"/>
                  </a:cubicBezTo>
                  <a:cubicBezTo>
                    <a:pt x="-387" y="218412"/>
                    <a:pt x="-1793" y="210024"/>
                    <a:pt x="2145" y="204423"/>
                  </a:cubicBezTo>
                  <a:cubicBezTo>
                    <a:pt x="4539" y="201037"/>
                    <a:pt x="8349" y="198425"/>
                    <a:pt x="12262" y="198425"/>
                  </a:cubicBezTo>
                  <a:lnTo>
                    <a:pt x="12513" y="198425"/>
                  </a:lnTo>
                  <a:cubicBezTo>
                    <a:pt x="24200" y="198425"/>
                    <a:pt x="35443" y="200354"/>
                    <a:pt x="46738" y="201635"/>
                  </a:cubicBezTo>
                  <a:cubicBezTo>
                    <a:pt x="57880" y="203364"/>
                    <a:pt x="69035" y="205481"/>
                    <a:pt x="79975" y="207982"/>
                  </a:cubicBezTo>
                  <a:cubicBezTo>
                    <a:pt x="101854" y="212873"/>
                    <a:pt x="123278" y="219419"/>
                    <a:pt x="144207" y="227147"/>
                  </a:cubicBezTo>
                  <a:cubicBezTo>
                    <a:pt x="165086" y="234951"/>
                    <a:pt x="185826" y="243239"/>
                    <a:pt x="206148" y="252374"/>
                  </a:cubicBezTo>
                  <a:cubicBezTo>
                    <a:pt x="226508" y="261447"/>
                    <a:pt x="246538" y="271303"/>
                    <a:pt x="266303" y="281571"/>
                  </a:cubicBezTo>
                  <a:lnTo>
                    <a:pt x="235371" y="307606"/>
                  </a:lnTo>
                  <a:cubicBezTo>
                    <a:pt x="233131" y="295273"/>
                    <a:pt x="231218" y="282927"/>
                    <a:pt x="229483" y="270556"/>
                  </a:cubicBezTo>
                  <a:cubicBezTo>
                    <a:pt x="227825" y="258174"/>
                    <a:pt x="226508" y="245790"/>
                    <a:pt x="225204" y="233420"/>
                  </a:cubicBezTo>
                  <a:cubicBezTo>
                    <a:pt x="223886" y="221062"/>
                    <a:pt x="223000" y="208679"/>
                    <a:pt x="221973" y="196333"/>
                  </a:cubicBezTo>
                  <a:cubicBezTo>
                    <a:pt x="220997" y="183975"/>
                    <a:pt x="220351" y="171629"/>
                    <a:pt x="219745" y="159284"/>
                  </a:cubicBezTo>
                  <a:cubicBezTo>
                    <a:pt x="219099" y="146951"/>
                    <a:pt x="218808" y="134605"/>
                    <a:pt x="218503" y="122272"/>
                  </a:cubicBezTo>
                  <a:lnTo>
                    <a:pt x="218287" y="85297"/>
                  </a:lnTo>
                  <a:cubicBezTo>
                    <a:pt x="218359" y="72964"/>
                    <a:pt x="217577" y="60643"/>
                    <a:pt x="218036" y="48322"/>
                  </a:cubicBezTo>
                  <a:lnTo>
                    <a:pt x="218417" y="11472"/>
                  </a:lnTo>
                  <a:lnTo>
                    <a:pt x="218417" y="11225"/>
                  </a:lnTo>
                  <a:cubicBezTo>
                    <a:pt x="218417" y="4704"/>
                    <a:pt x="225469" y="-349"/>
                    <a:pt x="232091" y="-88"/>
                  </a:cubicBezTo>
                  <a:cubicBezTo>
                    <a:pt x="238725" y="195"/>
                    <a:pt x="244462" y="5687"/>
                    <a:pt x="244183" y="12208"/>
                  </a:cubicBezTo>
                  <a:cubicBezTo>
                    <a:pt x="244154" y="12561"/>
                    <a:pt x="244714" y="12931"/>
                    <a:pt x="244664" y="13277"/>
                  </a:cubicBezTo>
                </a:path>
              </a:pathLst>
            </a:custGeom>
            <a:grpFill/>
            <a:ln w="1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x-none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5778403" y="2982222"/>
            <a:ext cx="32685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Garamond" panose="02020404030301010803" pitchFamily="18" charset="0"/>
              </a:rPr>
              <a:t>User can change their password</a:t>
            </a:r>
          </a:p>
          <a:p>
            <a:pPr algn="ctr"/>
            <a:r>
              <a:rPr lang="en-US" sz="1600" dirty="0">
                <a:latin typeface="Garamond" panose="02020404030301010803" pitchFamily="18" charset="0"/>
              </a:rPr>
              <a:t>After selecting the “Change Password”</a:t>
            </a:r>
          </a:p>
          <a:p>
            <a:pPr algn="ctr"/>
            <a:r>
              <a:rPr lang="en-US" sz="1600" dirty="0">
                <a:latin typeface="Garamond" panose="02020404030301010803" pitchFamily="18" charset="0"/>
              </a:rPr>
              <a:t>option present the profile section.</a:t>
            </a:r>
            <a:endParaRPr lang="en-IN" sz="1600" dirty="0">
              <a:latin typeface="Garamond" panose="02020404030301010803" pitchFamily="18" charset="0"/>
            </a:endParaRPr>
          </a:p>
        </p:txBody>
      </p:sp>
      <p:pic>
        <p:nvPicPr>
          <p:cNvPr id="2" name="Voice-001">
            <a:hlinkClick r:id="" action="ppaction://media"/>
            <a:extLst>
              <a:ext uri="{FF2B5EF4-FFF2-40B4-BE49-F238E27FC236}">
                <a16:creationId xmlns:a16="http://schemas.microsoft.com/office/drawing/2014/main" id="{DF1C1856-3663-3028-12F0-04E052E3A1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5772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6B72A-4DB2-1227-FBDC-5DF0B06EC00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439633" y="4518923"/>
            <a:ext cx="3312734" cy="1141851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000" kern="1200">
                <a:solidFill>
                  <a:srgbClr val="080808"/>
                </a:solidFill>
                <a:latin typeface="+mn-lt"/>
                <a:ea typeface="+mn-ea"/>
                <a:cs typeface="+mn-cs"/>
              </a:rPr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C5766-E542-14A2-5174-0A4A1C44F52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FC40CF-2E25-08B8-5126-1B0802AF1427}"/>
              </a:ext>
            </a:extLst>
          </p:cNvPr>
          <p:cNvSpPr txBox="1"/>
          <p:nvPr/>
        </p:nvSpPr>
        <p:spPr>
          <a:xfrm>
            <a:off x="112840" y="766732"/>
            <a:ext cx="11458531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Garamond" panose="02020404030301010803" pitchFamily="18" charset="0"/>
              </a:rPr>
              <a:t>Piyush Arya:  </a:t>
            </a:r>
            <a:r>
              <a:rPr lang="en-US" sz="2000" dirty="0">
                <a:latin typeface="Garamond" panose="02020404030301010803" pitchFamily="18" charset="0"/>
                <a:hlinkClick r:id="rId2"/>
              </a:rPr>
              <a:t>p_arya@cs.iitr.ac.in</a:t>
            </a:r>
            <a:r>
              <a:rPr lang="en-US" sz="2000" dirty="0">
                <a:latin typeface="Garamond" panose="02020404030301010803" pitchFamily="18" charset="0"/>
              </a:rPr>
              <a:t>  Mob. No.- 9116916870  Enrollment No. – 21117074</a:t>
            </a:r>
          </a:p>
          <a:p>
            <a:r>
              <a:rPr lang="en-US" sz="2000" dirty="0">
                <a:latin typeface="Garamond" panose="02020404030301010803" pitchFamily="18" charset="0"/>
              </a:rPr>
              <a:t>	Contribution - Backend and Realtime database linking</a:t>
            </a:r>
          </a:p>
          <a:p>
            <a:endParaRPr lang="en-US" sz="2000" dirty="0"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Garamond" panose="02020404030301010803" pitchFamily="18" charset="0"/>
              </a:rPr>
              <a:t>Pranavdeep</a:t>
            </a:r>
            <a:r>
              <a:rPr lang="en-US" sz="2000" dirty="0">
                <a:latin typeface="Garamond" panose="02020404030301010803" pitchFamily="18" charset="0"/>
              </a:rPr>
              <a:t> Singh:  </a:t>
            </a:r>
            <a:r>
              <a:rPr lang="en-US" sz="2000" dirty="0">
                <a:latin typeface="Garamond" panose="02020404030301010803" pitchFamily="18" charset="0"/>
                <a:hlinkClick r:id="rId3"/>
              </a:rPr>
              <a:t>p_singh2@cs.iitr.ac.in</a:t>
            </a:r>
            <a:r>
              <a:rPr lang="en-US" sz="2000" dirty="0">
                <a:latin typeface="Garamond" panose="02020404030301010803" pitchFamily="18" charset="0"/>
              </a:rPr>
              <a:t>  Mob. No.- 8920582347  Enrollment No. – 21119036</a:t>
            </a:r>
          </a:p>
          <a:p>
            <a:r>
              <a:rPr lang="en-US" sz="2000" dirty="0">
                <a:latin typeface="Garamond" panose="02020404030301010803" pitchFamily="18" charset="0"/>
              </a:rPr>
              <a:t>	Contribution – Backend and Realtime database linking</a:t>
            </a:r>
          </a:p>
          <a:p>
            <a:endParaRPr lang="en-US" sz="2000" dirty="0"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Garamond" panose="02020404030301010803" pitchFamily="18" charset="0"/>
              </a:rPr>
              <a:t>Priyansh</a:t>
            </a:r>
            <a:r>
              <a:rPr lang="en-US" sz="2000" dirty="0">
                <a:latin typeface="Garamond" panose="02020404030301010803" pitchFamily="18" charset="0"/>
              </a:rPr>
              <a:t> </a:t>
            </a:r>
            <a:r>
              <a:rPr lang="en-US" sz="2000" dirty="0" err="1">
                <a:latin typeface="Garamond" panose="02020404030301010803" pitchFamily="18" charset="0"/>
              </a:rPr>
              <a:t>Mawal</a:t>
            </a:r>
            <a:r>
              <a:rPr lang="en-US" sz="2000" dirty="0">
                <a:latin typeface="Garamond" panose="02020404030301010803" pitchFamily="18" charset="0"/>
              </a:rPr>
              <a:t>:  </a:t>
            </a:r>
            <a:r>
              <a:rPr lang="en-US" sz="2000" dirty="0">
                <a:latin typeface="Garamond" panose="02020404030301010803" pitchFamily="18" charset="0"/>
                <a:hlinkClick r:id="rId4"/>
              </a:rPr>
              <a:t>p_mawal@cs.iitr.ac.in</a:t>
            </a:r>
            <a:r>
              <a:rPr lang="en-US" sz="2000" dirty="0">
                <a:latin typeface="Garamond" panose="02020404030301010803" pitchFamily="18" charset="0"/>
              </a:rPr>
              <a:t>  Mob. No. – 6378146484  Enrollment No. - 21114076</a:t>
            </a:r>
          </a:p>
          <a:p>
            <a:r>
              <a:rPr lang="en-US" sz="2000" dirty="0">
                <a:latin typeface="Garamond" panose="02020404030301010803" pitchFamily="18" charset="0"/>
              </a:rPr>
              <a:t>	Contribution – </a:t>
            </a:r>
            <a:r>
              <a:rPr lang="en-IN" sz="2000" dirty="0">
                <a:latin typeface="Garamond" panose="02020404030301010803" pitchFamily="18" charset="0"/>
              </a:rPr>
              <a:t>UI Design</a:t>
            </a:r>
            <a:endParaRPr lang="en-US" sz="2000" dirty="0">
              <a:latin typeface="Garamond" panose="02020404030301010803" pitchFamily="18" charset="0"/>
            </a:endParaRPr>
          </a:p>
          <a:p>
            <a:endParaRPr lang="en-US" sz="2000" dirty="0"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Garamond" panose="02020404030301010803" pitchFamily="18" charset="0"/>
              </a:rPr>
              <a:t>Priyanshu</a:t>
            </a:r>
            <a:r>
              <a:rPr lang="en-US" sz="2000" dirty="0">
                <a:latin typeface="Garamond" panose="02020404030301010803" pitchFamily="18" charset="0"/>
              </a:rPr>
              <a:t> Behera:  </a:t>
            </a:r>
            <a:r>
              <a:rPr lang="en-US" sz="2000" dirty="0">
                <a:latin typeface="Garamond" panose="02020404030301010803" pitchFamily="18" charset="0"/>
                <a:hlinkClick r:id="rId5"/>
              </a:rPr>
              <a:t>p_behera@cs.iitr.ac.in</a:t>
            </a:r>
            <a:r>
              <a:rPr lang="en-US" sz="2000" dirty="0">
                <a:latin typeface="Garamond" panose="02020404030301010803" pitchFamily="18" charset="0"/>
              </a:rPr>
              <a:t>  Mob. No. – 9340371238  Enrollment No. - 21114077</a:t>
            </a:r>
          </a:p>
          <a:p>
            <a:r>
              <a:rPr lang="en-US" sz="2000" dirty="0">
                <a:latin typeface="Garamond" panose="02020404030301010803" pitchFamily="18" charset="0"/>
              </a:rPr>
              <a:t>	Contribution – UI Design</a:t>
            </a:r>
          </a:p>
          <a:p>
            <a:endParaRPr lang="en-US" sz="2000" dirty="0"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Garamond" panose="02020404030301010803" pitchFamily="18" charset="0"/>
              </a:rPr>
              <a:t>Rajat Raj Singh:  </a:t>
            </a:r>
            <a:r>
              <a:rPr lang="en-US" sz="2000" dirty="0">
                <a:latin typeface="Garamond" panose="02020404030301010803" pitchFamily="18" charset="0"/>
                <a:hlinkClick r:id="rId6"/>
              </a:rPr>
              <a:t>r_rsingh@cs.iitr.ac.in</a:t>
            </a:r>
            <a:r>
              <a:rPr lang="en-US" sz="2000" dirty="0">
                <a:latin typeface="Garamond" panose="02020404030301010803" pitchFamily="18" charset="0"/>
              </a:rPr>
              <a:t>  Mob. No. – 8218516522  Enrollment No. - 21114079</a:t>
            </a:r>
          </a:p>
          <a:p>
            <a:r>
              <a:rPr lang="en-US" sz="2000" dirty="0">
                <a:latin typeface="Garamond" panose="02020404030301010803" pitchFamily="18" charset="0"/>
              </a:rPr>
              <a:t>	Contribution – Backend and Real-time database linking</a:t>
            </a:r>
          </a:p>
          <a:p>
            <a:endParaRPr lang="en-US" sz="2000" dirty="0"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Garamond" panose="02020404030301010803" pitchFamily="18" charset="0"/>
              </a:rPr>
              <a:t>Atharv</a:t>
            </a:r>
            <a:r>
              <a:rPr lang="en-US" sz="2000" dirty="0">
                <a:latin typeface="Garamond" panose="02020404030301010803" pitchFamily="18" charset="0"/>
              </a:rPr>
              <a:t> Chhabra:  </a:t>
            </a:r>
            <a:r>
              <a:rPr lang="en-US" sz="2000" dirty="0">
                <a:latin typeface="Garamond" panose="02020404030301010803" pitchFamily="18" charset="0"/>
                <a:hlinkClick r:id="rId7"/>
              </a:rPr>
              <a:t>a_chhabra@cs.iitr.ac.in</a:t>
            </a:r>
            <a:r>
              <a:rPr lang="en-US" sz="2000" dirty="0">
                <a:latin typeface="Garamond" panose="02020404030301010803" pitchFamily="18" charset="0"/>
              </a:rPr>
              <a:t>  Mob. No.- 6260888533  Enrollment No. - 21118025</a:t>
            </a:r>
          </a:p>
          <a:p>
            <a:r>
              <a:rPr lang="en-US" sz="2000" dirty="0">
                <a:latin typeface="Garamond" panose="02020404030301010803" pitchFamily="18" charset="0"/>
              </a:rPr>
              <a:t>	Contribution </a:t>
            </a:r>
            <a:r>
              <a:rPr lang="en-US" sz="2000" dirty="0"/>
              <a:t>- </a:t>
            </a:r>
            <a:r>
              <a:rPr lang="en-US" sz="2000" dirty="0">
                <a:latin typeface="Garamond" panose="02020404030301010803" pitchFamily="18" charset="0"/>
              </a:rPr>
              <a:t>UI Design</a:t>
            </a:r>
          </a:p>
        </p:txBody>
      </p:sp>
    </p:spTree>
    <p:extLst>
      <p:ext uri="{BB962C8B-B14F-4D97-AF65-F5344CB8AC3E}">
        <p14:creationId xmlns:p14="http://schemas.microsoft.com/office/powerpoint/2010/main" val="29310626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DB618D8F46B8B4EBB2545136D97098E" ma:contentTypeVersion="3" ma:contentTypeDescription="Create a new document." ma:contentTypeScope="" ma:versionID="8979839e2926d4e7cff8692d998be70d">
  <xsd:schema xmlns:xsd="http://www.w3.org/2001/XMLSchema" xmlns:xs="http://www.w3.org/2001/XMLSchema" xmlns:p="http://schemas.microsoft.com/office/2006/metadata/properties" xmlns:ns2="9fcef139-ed0d-40ed-8903-7c9a3afaff3d" targetNamespace="http://schemas.microsoft.com/office/2006/metadata/properties" ma:root="true" ma:fieldsID="2b856ba9ee9dcf3bd94796c9326baa3e" ns2:_="">
    <xsd:import namespace="9fcef139-ed0d-40ed-8903-7c9a3afaff3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cef139-ed0d-40ed-8903-7c9a3afaff3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6102DD7-083B-49FF-8E8C-6E99A8DCDA7C}"/>
</file>

<file path=customXml/itemProps2.xml><?xml version="1.0" encoding="utf-8"?>
<ds:datastoreItem xmlns:ds="http://schemas.openxmlformats.org/officeDocument/2006/customXml" ds:itemID="{2F5E0339-4A89-46B6-8F66-F514D4A32720}"/>
</file>

<file path=customXml/itemProps3.xml><?xml version="1.0" encoding="utf-8"?>
<ds:datastoreItem xmlns:ds="http://schemas.openxmlformats.org/officeDocument/2006/customXml" ds:itemID="{4B13235F-92F7-4ADA-A9A5-A135311B771B}"/>
</file>

<file path=docProps/app.xml><?xml version="1.0" encoding="utf-8"?>
<Properties xmlns="http://schemas.openxmlformats.org/officeDocument/2006/extended-properties" xmlns:vt="http://schemas.openxmlformats.org/officeDocument/2006/docPropsVTypes">
  <TotalTime>440</TotalTime>
  <Words>380</Words>
  <Application>Microsoft Office PowerPoint</Application>
  <PresentationFormat>Widescreen</PresentationFormat>
  <Paragraphs>57</Paragraphs>
  <Slides>9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Garamond</vt:lpstr>
      <vt:lpstr>Office Theme</vt:lpstr>
      <vt:lpstr>   </vt:lpstr>
      <vt:lpstr>     </vt:lpstr>
      <vt:lpstr> </vt:lpstr>
      <vt:lpstr>PowerPoint Presentation</vt:lpstr>
      <vt:lpstr> </vt:lpstr>
      <vt:lpstr>This will be the tool bar section which can be access from the top left corner of the screen.</vt:lpstr>
      <vt:lpstr> </vt:lpstr>
      <vt:lpstr>PowerPoint Presentation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icon</dc:title>
  <dc:creator>Priyansh Mawal</dc:creator>
  <cp:lastModifiedBy>Piyush</cp:lastModifiedBy>
  <cp:revision>31</cp:revision>
  <dcterms:created xsi:type="dcterms:W3CDTF">2022-11-08T09:32:49Z</dcterms:created>
  <dcterms:modified xsi:type="dcterms:W3CDTF">2023-04-20T16:54:28Z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0x0101002DB618D8F46B8B4EBB2545136D97098E</vt:lpwstr>
  </property>
</Properties>
</file>

<file path=docProps/thumbnail.jpeg>
</file>